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2"/>
  </p:notesMasterIdLst>
  <p:handoutMasterIdLst>
    <p:handoutMasterId r:id="rId16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69" r:id="rId95"/>
    <p:sldId id="273" r:id="rId96"/>
    <p:sldId id="316" r:id="rId97"/>
    <p:sldId id="315" r:id="rId98"/>
    <p:sldId id="318" r:id="rId99"/>
    <p:sldId id="317" r:id="rId100"/>
    <p:sldId id="314" r:id="rId101"/>
    <p:sldId id="276" r:id="rId102"/>
    <p:sldId id="274" r:id="rId103"/>
    <p:sldId id="275" r:id="rId104"/>
    <p:sldId id="319" r:id="rId105"/>
    <p:sldId id="277" r:id="rId106"/>
    <p:sldId id="320" r:id="rId107"/>
    <p:sldId id="321" r:id="rId108"/>
    <p:sldId id="400" r:id="rId109"/>
    <p:sldId id="270" r:id="rId110"/>
    <p:sldId id="265" r:id="rId111"/>
    <p:sldId id="280" r:id="rId112"/>
    <p:sldId id="279" r:id="rId113"/>
    <p:sldId id="281" r:id="rId114"/>
    <p:sldId id="283" r:id="rId115"/>
    <p:sldId id="284" r:id="rId116"/>
    <p:sldId id="285" r:id="rId117"/>
    <p:sldId id="291" r:id="rId118"/>
    <p:sldId id="405" r:id="rId119"/>
    <p:sldId id="286" r:id="rId120"/>
    <p:sldId id="289" r:id="rId121"/>
    <p:sldId id="290" r:id="rId122"/>
    <p:sldId id="288" r:id="rId123"/>
    <p:sldId id="282" r:id="rId124"/>
    <p:sldId id="351" r:id="rId125"/>
    <p:sldId id="353" r:id="rId126"/>
    <p:sldId id="354" r:id="rId127"/>
    <p:sldId id="356" r:id="rId128"/>
    <p:sldId id="357" r:id="rId129"/>
    <p:sldId id="362" r:id="rId130"/>
    <p:sldId id="358" r:id="rId131"/>
    <p:sldId id="359" r:id="rId132"/>
    <p:sldId id="364" r:id="rId133"/>
    <p:sldId id="360" r:id="rId134"/>
    <p:sldId id="363" r:id="rId135"/>
    <p:sldId id="365" r:id="rId136"/>
    <p:sldId id="366" r:id="rId137"/>
    <p:sldId id="406" r:id="rId138"/>
    <p:sldId id="361" r:id="rId139"/>
    <p:sldId id="369" r:id="rId140"/>
    <p:sldId id="368" r:id="rId141"/>
    <p:sldId id="370" r:id="rId142"/>
    <p:sldId id="407" r:id="rId143"/>
    <p:sldId id="408" r:id="rId144"/>
    <p:sldId id="373" r:id="rId145"/>
    <p:sldId id="374" r:id="rId146"/>
    <p:sldId id="375" r:id="rId147"/>
    <p:sldId id="377" r:id="rId148"/>
    <p:sldId id="378" r:id="rId149"/>
    <p:sldId id="376" r:id="rId150"/>
    <p:sldId id="381" r:id="rId151"/>
    <p:sldId id="379" r:id="rId152"/>
    <p:sldId id="380" r:id="rId153"/>
    <p:sldId id="352" r:id="rId154"/>
    <p:sldId id="382" r:id="rId155"/>
    <p:sldId id="383" r:id="rId156"/>
    <p:sldId id="384" r:id="rId157"/>
    <p:sldId id="328" r:id="rId158"/>
    <p:sldId id="409" r:id="rId159"/>
    <p:sldId id="410" r:id="rId160"/>
    <p:sldId id="411" r:id="rId16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5577216"/>
        <c:axId val="375608064"/>
      </c:lineChart>
      <c:catAx>
        <c:axId val="3755772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5608064"/>
        <c:crosses val="autoZero"/>
        <c:auto val="1"/>
        <c:lblAlgn val="ctr"/>
        <c:lblOffset val="100"/>
        <c:noMultiLvlLbl val="0"/>
      </c:catAx>
      <c:valAx>
        <c:axId val="37560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5772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72296448"/>
        <c:axId val="172306432"/>
      </c:barChart>
      <c:catAx>
        <c:axId val="17229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2306432"/>
        <c:crosses val="autoZero"/>
        <c:auto val="1"/>
        <c:lblAlgn val="ctr"/>
        <c:lblOffset val="100"/>
        <c:noMultiLvlLbl val="0"/>
      </c:catAx>
      <c:valAx>
        <c:axId val="1723064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229644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654592"/>
        <c:axId val="172656512"/>
      </c:lineChart>
      <c:catAx>
        <c:axId val="172654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2656512"/>
        <c:crosses val="autoZero"/>
        <c:auto val="1"/>
        <c:lblAlgn val="ctr"/>
        <c:lblOffset val="100"/>
        <c:noMultiLvlLbl val="0"/>
      </c:catAx>
      <c:valAx>
        <c:axId val="1726565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26545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394176"/>
        <c:axId val="174540672"/>
      </c:lineChart>
      <c:catAx>
        <c:axId val="173394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4540672"/>
        <c:crosses val="autoZero"/>
        <c:auto val="1"/>
        <c:lblAlgn val="ctr"/>
        <c:lblOffset val="100"/>
        <c:noMultiLvlLbl val="0"/>
      </c:catAx>
      <c:valAx>
        <c:axId val="1745406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33941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606976"/>
        <c:axId val="174756224"/>
      </c:lineChart>
      <c:catAx>
        <c:axId val="174606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4756224"/>
        <c:crosses val="autoZero"/>
        <c:auto val="1"/>
        <c:lblAlgn val="ctr"/>
        <c:lblOffset val="100"/>
        <c:noMultiLvlLbl val="0"/>
      </c:catAx>
      <c:valAx>
        <c:axId val="1747562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4606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7170560"/>
        <c:axId val="377172352"/>
      </c:lineChart>
      <c:catAx>
        <c:axId val="377170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7172352"/>
        <c:crosses val="autoZero"/>
        <c:auto val="1"/>
        <c:lblAlgn val="ctr"/>
        <c:lblOffset val="1000"/>
        <c:noMultiLvlLbl val="0"/>
      </c:catAx>
      <c:valAx>
        <c:axId val="377172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71705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77255808"/>
        <c:axId val="377257344"/>
      </c:barChart>
      <c:catAx>
        <c:axId val="37725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7257344"/>
        <c:crosses val="autoZero"/>
        <c:auto val="1"/>
        <c:lblAlgn val="ctr"/>
        <c:lblOffset val="100"/>
        <c:noMultiLvlLbl val="0"/>
      </c:catAx>
      <c:valAx>
        <c:axId val="3772573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725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5618816"/>
        <c:axId val="315620352"/>
      </c:barChart>
      <c:catAx>
        <c:axId val="31561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620352"/>
        <c:crosses val="autoZero"/>
        <c:auto val="1"/>
        <c:lblAlgn val="ctr"/>
        <c:lblOffset val="100"/>
        <c:noMultiLvlLbl val="0"/>
      </c:catAx>
      <c:valAx>
        <c:axId val="315620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618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9827328"/>
        <c:axId val="319837312"/>
      </c:barChart>
      <c:catAx>
        <c:axId val="3198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9837312"/>
        <c:crosses val="autoZero"/>
        <c:auto val="1"/>
        <c:lblAlgn val="ctr"/>
        <c:lblOffset val="100"/>
        <c:noMultiLvlLbl val="0"/>
      </c:catAx>
      <c:valAx>
        <c:axId val="319837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98273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178432"/>
        <c:axId val="320180608"/>
      </c:lineChart>
      <c:catAx>
        <c:axId val="32017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0180608"/>
        <c:crosses val="autoZero"/>
        <c:auto val="1"/>
        <c:lblAlgn val="ctr"/>
        <c:lblOffset val="100"/>
        <c:noMultiLvlLbl val="0"/>
      </c:catAx>
      <c:valAx>
        <c:axId val="320180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01784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0064512"/>
        <c:axId val="320066304"/>
      </c:barChart>
      <c:catAx>
        <c:axId val="3200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0066304"/>
        <c:crosses val="autoZero"/>
        <c:auto val="1"/>
        <c:lblAlgn val="ctr"/>
        <c:lblOffset val="100"/>
        <c:noMultiLvlLbl val="0"/>
      </c:catAx>
      <c:valAx>
        <c:axId val="3200663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00645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2572672"/>
        <c:axId val="172574592"/>
      </c:barChart>
      <c:catAx>
        <c:axId val="17257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2574592"/>
        <c:crosses val="autoZero"/>
        <c:auto val="1"/>
        <c:lblAlgn val="ctr"/>
        <c:lblOffset val="100"/>
        <c:noMultiLvlLbl val="0"/>
      </c:catAx>
      <c:valAx>
        <c:axId val="1725745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257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510784"/>
        <c:axId val="171512576"/>
      </c:lineChart>
      <c:catAx>
        <c:axId val="17151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1512576"/>
        <c:crosses val="autoZero"/>
        <c:auto val="1"/>
        <c:lblAlgn val="ctr"/>
        <c:lblOffset val="100"/>
        <c:noMultiLvlLbl val="0"/>
      </c:catAx>
      <c:valAx>
        <c:axId val="171512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1510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09.08.2021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4.png"/><Relationship Id="rId3" Type="http://schemas.openxmlformats.org/officeDocument/2006/relationships/image" Target="../media/image16.png"/><Relationship Id="rId7" Type="http://schemas.openxmlformats.org/officeDocument/2006/relationships/image" Target="../media/image35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3.png"/><Relationship Id="rId5" Type="http://schemas.openxmlformats.org/officeDocument/2006/relationships/image" Target="../media/image17.png"/><Relationship Id="rId15" Type="http://schemas.openxmlformats.org/officeDocument/2006/relationships/image" Target="../media/image35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2.png"/><Relationship Id="rId14" Type="http://schemas.openxmlformats.org/officeDocument/2006/relationships/image" Target="../media/image21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1.png"/><Relationship Id="rId4" Type="http://schemas.openxmlformats.org/officeDocument/2006/relationships/image" Target="../media/image358.png"/><Relationship Id="rId9" Type="http://schemas.openxmlformats.org/officeDocument/2006/relationships/image" Target="../media/image2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9.png"/><Relationship Id="rId4" Type="http://schemas.openxmlformats.org/officeDocument/2006/relationships/image" Target="../media/image239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1.png"/><Relationship Id="rId5" Type="http://schemas.openxmlformats.org/officeDocument/2006/relationships/image" Target="../media/image243.svg"/><Relationship Id="rId4" Type="http://schemas.openxmlformats.org/officeDocument/2006/relationships/image" Target="../media/image37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4.png"/><Relationship Id="rId5" Type="http://schemas.openxmlformats.org/officeDocument/2006/relationships/image" Target="../media/image249.svg"/><Relationship Id="rId4" Type="http://schemas.openxmlformats.org/officeDocument/2006/relationships/image" Target="../media/image373.png"/><Relationship Id="rId9" Type="http://schemas.openxmlformats.org/officeDocument/2006/relationships/image" Target="../media/image253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8.png"/><Relationship Id="rId5" Type="http://schemas.openxmlformats.org/officeDocument/2006/relationships/image" Target="../media/image241.svg"/><Relationship Id="rId4" Type="http://schemas.openxmlformats.org/officeDocument/2006/relationships/image" Target="../media/image369.png"/><Relationship Id="rId9" Type="http://schemas.openxmlformats.org/officeDocument/2006/relationships/image" Target="../media/image261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9.png"/><Relationship Id="rId9" Type="http://schemas.openxmlformats.org/officeDocument/2006/relationships/image" Target="../media/image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9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2.png"/><Relationship Id="rId7" Type="http://schemas.openxmlformats.org/officeDocument/2006/relationships/image" Target="../media/image39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0.pn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8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5.png"/><Relationship Id="rId5" Type="http://schemas.openxmlformats.org/officeDocument/2006/relationships/image" Target="../media/image402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4.png"/><Relationship Id="rId14" Type="http://schemas.openxmlformats.org/officeDocument/2006/relationships/image" Target="../media/image32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9.png"/><Relationship Id="rId5" Type="http://schemas.openxmlformats.org/officeDocument/2006/relationships/image" Target="../media/image399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3.png"/><Relationship Id="rId18" Type="http://schemas.openxmlformats.org/officeDocument/2006/relationships/image" Target="../media/image338.svg"/><Relationship Id="rId3" Type="http://schemas.openxmlformats.org/officeDocument/2006/relationships/image" Target="../media/image376.png"/><Relationship Id="rId7" Type="http://schemas.openxmlformats.org/officeDocument/2006/relationships/image" Target="../media/image411.png"/><Relationship Id="rId12" Type="http://schemas.openxmlformats.org/officeDocument/2006/relationships/image" Target="../media/image237.svg"/><Relationship Id="rId17" Type="http://schemas.openxmlformats.org/officeDocument/2006/relationships/image" Target="../media/image41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7.png"/><Relationship Id="rId5" Type="http://schemas.openxmlformats.org/officeDocument/2006/relationships/image" Target="../media/image410.png"/><Relationship Id="rId15" Type="http://schemas.openxmlformats.org/officeDocument/2006/relationships/image" Target="../media/image414.png"/><Relationship Id="rId10" Type="http://schemas.openxmlformats.org/officeDocument/2006/relationships/image" Target="../media/image332.svg"/><Relationship Id="rId19" Type="http://schemas.openxmlformats.org/officeDocument/2006/relationships/image" Target="../media/image416.png"/><Relationship Id="rId4" Type="http://schemas.openxmlformats.org/officeDocument/2006/relationships/image" Target="../media/image255.svg"/><Relationship Id="rId9" Type="http://schemas.openxmlformats.org/officeDocument/2006/relationships/image" Target="../media/image412.png"/><Relationship Id="rId14" Type="http://schemas.openxmlformats.org/officeDocument/2006/relationships/image" Target="../media/image3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9.png"/><Relationship Id="rId5" Type="http://schemas.openxmlformats.org/officeDocument/2006/relationships/image" Target="../media/image41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10975</Words>
  <Application>Microsoft Office PowerPoint</Application>
  <PresentationFormat>ユーザー設定</PresentationFormat>
  <Paragraphs>2459</Paragraphs>
  <Slides>156</Slides>
  <Notes>53</Notes>
  <HiddenSlides>107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156</vt:i4>
      </vt:variant>
    </vt:vector>
  </HeadingPairs>
  <TitlesOfParts>
    <vt:vector size="16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934</cp:revision>
  <dcterms:created xsi:type="dcterms:W3CDTF">2018-06-24T09:54:07Z</dcterms:created>
  <dcterms:modified xsi:type="dcterms:W3CDTF">2021-08-09T11:23:32Z</dcterms:modified>
</cp:coreProperties>
</file>